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notesMasterIdLst>
    <p:notesMasterId r:id="rId12"/>
  </p:notesMasterIdLst>
  <p:sldIdLst>
    <p:sldId id="256" r:id="rId5"/>
    <p:sldId id="262" r:id="rId6"/>
    <p:sldId id="258" r:id="rId7"/>
    <p:sldId id="257" r:id="rId8"/>
    <p:sldId id="259" r:id="rId9"/>
    <p:sldId id="263" r:id="rId10"/>
    <p:sldId id="26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3" autoAdjust="0"/>
    <p:restoredTop sz="94660"/>
  </p:normalViewPr>
  <p:slideViewPr>
    <p:cSldViewPr snapToGrid="0">
      <p:cViewPr>
        <p:scale>
          <a:sx n="77" d="100"/>
          <a:sy n="77" d="100"/>
        </p:scale>
        <p:origin x="-90" y="-7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41274-DBE1-4F49-B8A7-49E3B98FBE35}" type="datetimeFigureOut">
              <a:rPr lang="en-US"/>
              <a:t>4/24/2014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6037F-4240-46F7-861C-B842D33B45F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308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6037F-4240-46F7-861C-B842D33B45F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076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6037F-4240-46F7-861C-B842D33B45F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205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6037F-4240-46F7-861C-B842D33B45F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15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6037F-4240-46F7-861C-B842D33B45F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42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6037F-4240-46F7-861C-B842D33B45F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8345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6037F-4240-46F7-861C-B842D33B45F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61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6037F-4240-46F7-861C-B842D33B45F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955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338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25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819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526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949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66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455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2515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148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032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0188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217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07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8621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105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585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297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1FA7AC5-6045-4418-8E60-F48788734473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C71CAF9-4461-454A-B702-D536C3775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563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so.njit.edu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0684" y="-24221"/>
            <a:ext cx="9204209" cy="4313809"/>
          </a:xfrm>
        </p:spPr>
        <p:txBody>
          <a:bodyPr/>
          <a:lstStyle/>
          <a:p>
            <a:r>
              <a:rPr lang="en-US"/>
              <a:t>Big Bear Solar Observatory</a:t>
            </a:r>
            <a:br>
              <a:rPr lang="en-US"/>
            </a:br>
            <a:r>
              <a:rPr lang="en-US" sz="3600">
                <a:solidFill>
                  <a:srgbClr val="000000"/>
                </a:solidFill>
                <a:latin typeface="Calibri Light" panose="020F0302020204030204"/>
              </a:rPr>
              <a:t>Michelina and Kaiya</a:t>
            </a:r>
            <a:r>
              <a:rPr lang="en-US">
                <a:solidFill>
                  <a:srgbClr val="000000"/>
                </a:solidFill>
                <a:latin typeface="Calibri Light" panose="020F0302020204030204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57082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39161" y="448327"/>
            <a:ext cx="9085044" cy="6009775"/>
          </a:xfrm>
        </p:spPr>
      </p:pic>
    </p:spTree>
    <p:extLst>
      <p:ext uri="{BB962C8B-B14F-4D97-AF65-F5344CB8AC3E}">
        <p14:creationId xmlns:p14="http://schemas.microsoft.com/office/powerpoint/2010/main" val="4116260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INSTRUMENTS: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GONG: Global Oscillation Network Group, a program to conduct a detailed study the solar internal structure and dynamics (partner)</a:t>
            </a:r>
          </a:p>
          <a:p>
            <a:r>
              <a:rPr lang="en-US" dirty="0"/>
              <a:t>NST: New Solar Telescope, it maps out the </a:t>
            </a:r>
            <a:r>
              <a:rPr lang="en-US" dirty="0" smtClean="0"/>
              <a:t>granulation </a:t>
            </a:r>
            <a:r>
              <a:rPr lang="en-US" dirty="0"/>
              <a:t>of </a:t>
            </a:r>
            <a:r>
              <a:rPr lang="en-US" dirty="0" smtClean="0"/>
              <a:t>                          the </a:t>
            </a:r>
            <a:r>
              <a:rPr lang="en-US" dirty="0"/>
              <a:t>Sun</a:t>
            </a:r>
          </a:p>
          <a:p>
            <a:pPr lvl="1"/>
            <a:r>
              <a:rPr lang="en-US" sz="2400" dirty="0"/>
              <a:t>Varies </a:t>
            </a:r>
            <a:r>
              <a:rPr lang="en-US" sz="2400" dirty="0" err="1"/>
              <a:t>Spectographs</a:t>
            </a:r>
            <a:r>
              <a:rPr lang="en-US" sz="2400" dirty="0"/>
              <a:t>, Filter Imagers, </a:t>
            </a:r>
            <a:r>
              <a:rPr lang="en-US" sz="2400" dirty="0" smtClean="0"/>
              <a:t> </a:t>
            </a:r>
            <a:r>
              <a:rPr lang="en-US" sz="2400" dirty="0"/>
              <a:t>Magnetograph</a:t>
            </a:r>
          </a:p>
        </p:txBody>
      </p:sp>
      <p:pic>
        <p:nvPicPr>
          <p:cNvPr id="4" name="Picture 3" descr="nst_imag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1696" y="3739266"/>
            <a:ext cx="2549292" cy="264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396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Recent Images: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Map of Solar Magnatic Field by the </a:t>
            </a:r>
          </a:p>
          <a:p>
            <a:pPr marL="0" indent="0">
              <a:buNone/>
            </a:pPr>
            <a:r>
              <a:rPr lang="en-US"/>
              <a:t>GONG+ instrument taken April 23, '14</a:t>
            </a:r>
          </a:p>
        </p:txBody>
      </p:sp>
      <p:pic>
        <p:nvPicPr>
          <p:cNvPr id="4" name="Picture 3" descr="tgo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8059" y="1618835"/>
            <a:ext cx="4564298" cy="4564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141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Recent Images:</a:t>
            </a:r>
          </a:p>
        </p:txBody>
      </p:sp>
      <p:pic>
        <p:nvPicPr>
          <p:cNvPr id="5" name="Content Placeholder 4" descr="fullbc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19211" y="2442348"/>
            <a:ext cx="3688577" cy="3688577"/>
          </a:xfrm>
        </p:spPr>
      </p:pic>
      <p:sp>
        <p:nvSpPr>
          <p:cNvPr id="7" name="TextBox 6"/>
          <p:cNvSpPr txBox="1"/>
          <p:nvPr/>
        </p:nvSpPr>
        <p:spPr>
          <a:xfrm>
            <a:off x="1411288" y="2552700"/>
            <a:ext cx="6056312" cy="2446824"/>
          </a:xfrm>
          <a:prstGeom prst="rect">
            <a:avLst/>
          </a:prstGeom>
        </p:spPr>
        <p:txBody>
          <a:bodyPr rtlCol="0">
            <a:spAutoFit/>
          </a:bodyPr>
          <a:lstStyle/>
          <a:p>
            <a:r>
              <a:rPr lang="en-US" sz="2700"/>
              <a:t>April 23, 2014</a:t>
            </a:r>
          </a:p>
          <a:p>
            <a:r>
              <a:rPr lang="en-US" sz="2700"/>
              <a:t>Full Disk H Alpha</a:t>
            </a:r>
          </a:p>
          <a:p>
            <a:r>
              <a:rPr lang="en-US" sz="2700"/>
              <a:t>Simple map of the surface</a:t>
            </a:r>
          </a:p>
          <a:p>
            <a:r>
              <a:rPr lang="en-US" sz="2700"/>
              <a:t>Dark marks- matter falling down</a:t>
            </a:r>
          </a:p>
          <a:p>
            <a:r>
              <a:rPr lang="en-US" sz="2700"/>
              <a:t>Light marks- matter filtering up</a:t>
            </a:r>
          </a:p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063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>
                <a:solidFill>
                  <a:srgbClr val="262626"/>
                </a:solidFill>
                <a:latin typeface="Garamond"/>
              </a:rPr>
              <a:t>Recent Images: </a:t>
            </a:r>
          </a:p>
        </p:txBody>
      </p:sp>
      <p:pic>
        <p:nvPicPr>
          <p:cNvPr id="6" name="Content Placeholder 5" descr="thfullcbhyi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109423" y="1915298"/>
            <a:ext cx="4473063" cy="4423890"/>
          </a:xfrm>
        </p:spPr>
      </p:pic>
      <p:sp>
        <p:nvSpPr>
          <p:cNvPr id="7" name="TextBox 6"/>
          <p:cNvSpPr txBox="1"/>
          <p:nvPr/>
        </p:nvSpPr>
        <p:spPr>
          <a:xfrm>
            <a:off x="1039813" y="2576513"/>
            <a:ext cx="4527206" cy="1338828"/>
          </a:xfrm>
          <a:prstGeom prst="rect">
            <a:avLst/>
          </a:prstGeom>
        </p:spPr>
        <p:txBody>
          <a:bodyPr rtlCol="0">
            <a:spAutoFit/>
          </a:bodyPr>
          <a:lstStyle/>
          <a:p>
            <a:r>
              <a:rPr lang="en-US" sz="2700"/>
              <a:t>April 23, 2014</a:t>
            </a:r>
          </a:p>
          <a:p>
            <a:r>
              <a:rPr lang="en-US" sz="2700"/>
              <a:t>Pulnix CCD Camera</a:t>
            </a:r>
          </a:p>
          <a:p>
            <a:r>
              <a:rPr lang="en-US" sz="2700"/>
              <a:t>Solar Weather/Oscillation</a:t>
            </a:r>
          </a:p>
        </p:txBody>
      </p:sp>
    </p:spTree>
    <p:extLst>
      <p:ext uri="{BB962C8B-B14F-4D97-AF65-F5344CB8AC3E}">
        <p14:creationId xmlns:p14="http://schemas.microsoft.com/office/powerpoint/2010/main" val="1848565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Live Feed: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5648" y="2606808"/>
            <a:ext cx="9601196" cy="3318936"/>
          </a:xfrm>
        </p:spPr>
        <p:txBody>
          <a:bodyPr/>
          <a:lstStyle/>
          <a:p>
            <a:r>
              <a:rPr lang="en-US">
                <a:hlinkClick r:id="rId3"/>
              </a:rPr>
              <a:t>www.bbso.njit.edu</a:t>
            </a:r>
          </a:p>
          <a:p>
            <a:endParaRPr lang="en-US"/>
          </a:p>
        </p:txBody>
      </p:sp>
      <p:pic>
        <p:nvPicPr>
          <p:cNvPr id="4" name="Picture 3" descr="jigofjklsbhg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3757" y="2313439"/>
            <a:ext cx="5561704" cy="374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8664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151A81EDD0E7489CCE45ED02E544C5" ma:contentTypeVersion="1" ma:contentTypeDescription="Create a new document." ma:contentTypeScope="" ma:versionID="ca5fe80f23c05ab13b87151f20e6f864">
  <xsd:schema xmlns:xsd="http://www.w3.org/2001/XMLSchema" xmlns:xs="http://www.w3.org/2001/XMLSchema" xmlns:p="http://schemas.microsoft.com/office/2006/metadata/properties" xmlns:ns3="ee5a5c15-238a-42b7-aa28-67c56919d2d8" targetNamespace="http://schemas.microsoft.com/office/2006/metadata/properties" ma:root="true" ma:fieldsID="7c2f3fd3769dc8b4f8db7fb3278a0255" ns3:_="">
    <xsd:import namespace="ee5a5c15-238a-42b7-aa28-67c56919d2d8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5a5c15-238a-42b7-aa28-67c56919d2d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E6D203D-5B1F-4DA6-93A4-B66F32958C6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D5BE7F6-532C-4FF8-8BA5-49964D8399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5a5c15-238a-42b7-aa28-67c56919d2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ADD416C-3D98-496C-810F-9943B7C5B183}">
  <ds:schemaRefs>
    <ds:schemaRef ds:uri="http://schemas.microsoft.com/office/2006/documentManagement/types"/>
    <ds:schemaRef ds:uri="http://purl.org/dc/terms/"/>
    <ds:schemaRef ds:uri="http://purl.org/dc/elements/1.1/"/>
    <ds:schemaRef ds:uri="http://schemas.microsoft.com/office/2006/metadata/properties"/>
    <ds:schemaRef ds:uri="ee5a5c15-238a-42b7-aa28-67c56919d2d8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</TotalTime>
  <Words>106</Words>
  <Application>Microsoft Office PowerPoint</Application>
  <PresentationFormat>Custom</PresentationFormat>
  <Paragraphs>27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Organic</vt:lpstr>
      <vt:lpstr>Big Bear Solar Observatory Michelina and Kaiya </vt:lpstr>
      <vt:lpstr>PowerPoint Presentation</vt:lpstr>
      <vt:lpstr>INSTRUMENTS:</vt:lpstr>
      <vt:lpstr>Recent Images:</vt:lpstr>
      <vt:lpstr>Recent Images:</vt:lpstr>
      <vt:lpstr>Recent Images: </vt:lpstr>
      <vt:lpstr>Live Feed: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Bear Solar Observatory Michelina and Kaiya</dc:title>
  <dc:creator>mcsd</dc:creator>
  <cp:lastModifiedBy>Daniel Faught</cp:lastModifiedBy>
  <cp:revision>5</cp:revision>
  <dcterms:created xsi:type="dcterms:W3CDTF">2012-07-27T01:16:44Z</dcterms:created>
  <dcterms:modified xsi:type="dcterms:W3CDTF">2014-04-24T17:58:07Z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0x0101009B151A81EDD0E7489CCE45ED02E544C5</vt:lpwstr>
  </property>
  <property fmtid="{D5CDD505-2E9C-101B-9397-08002B2CF9AE}" pid="3" name="IsMyDocuments">
    <vt:bool>true</vt:bool>
  </property>
</Properties>
</file>